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397" r:id="rId5"/>
    <p:sldId id="480" r:id="rId6"/>
    <p:sldId id="474" r:id="rId7"/>
    <p:sldId id="475" r:id="rId8"/>
    <p:sldId id="471" r:id="rId9"/>
    <p:sldId id="476" r:id="rId10"/>
    <p:sldId id="468" r:id="rId11"/>
    <p:sldId id="470" r:id="rId12"/>
    <p:sldId id="478" r:id="rId13"/>
    <p:sldId id="451" r:id="rId14"/>
    <p:sldId id="477" r:id="rId15"/>
    <p:sldId id="444" r:id="rId16"/>
    <p:sldId id="270" r:id="rId17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E6F"/>
    <a:srgbClr val="F4F2F0"/>
    <a:srgbClr val="57F2AA"/>
    <a:srgbClr val="00FFEA"/>
    <a:srgbClr val="000000"/>
    <a:srgbClr val="011D29"/>
    <a:srgbClr val="209FFE"/>
    <a:srgbClr val="005C4B"/>
    <a:srgbClr val="0A2F41"/>
    <a:srgbClr val="121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119B4-FD38-4DDB-8379-3563A8998A85}" v="1" dt="2025-06-19T17:49:10.873"/>
    <p1510:client id="{79D785B6-230B-4782-B1DF-F9BA0F965BD1}" v="6" dt="2025-06-19T17:42:17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84" d="100"/>
          <a:sy n="84" d="100"/>
        </p:scale>
        <p:origin x="994" y="72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vson Carvalho" userId="b3cb65f8-d8b9-4380-a7b9-e43971022399" providerId="ADAL" clId="{12A119B4-FD38-4DDB-8379-3563A8998A85}"/>
    <pc:docChg chg="addSld delSld modSld">
      <pc:chgData name="Dayvson Carvalho" userId="b3cb65f8-d8b9-4380-a7b9-e43971022399" providerId="ADAL" clId="{12A119B4-FD38-4DDB-8379-3563A8998A85}" dt="2025-06-19T17:51:23.494" v="29" actId="1035"/>
      <pc:docMkLst>
        <pc:docMk/>
      </pc:docMkLst>
      <pc:sldChg chg="modSp mod">
        <pc:chgData name="Dayvson Carvalho" userId="b3cb65f8-d8b9-4380-a7b9-e43971022399" providerId="ADAL" clId="{12A119B4-FD38-4DDB-8379-3563A8998A85}" dt="2025-06-19T17:51:23.494" v="29" actId="1035"/>
        <pc:sldMkLst>
          <pc:docMk/>
          <pc:sldMk cId="2040212670" sldId="444"/>
        </pc:sldMkLst>
        <pc:spChg chg="mod">
          <ac:chgData name="Dayvson Carvalho" userId="b3cb65f8-d8b9-4380-a7b9-e43971022399" providerId="ADAL" clId="{12A119B4-FD38-4DDB-8379-3563A8998A85}" dt="2025-06-19T17:51:17.862" v="17" actId="1035"/>
          <ac:spMkLst>
            <pc:docMk/>
            <pc:sldMk cId="2040212670" sldId="444"/>
            <ac:spMk id="14" creationId="{9AB97E4E-BEC8-2314-1B8A-D094FD41A192}"/>
          </ac:spMkLst>
        </pc:spChg>
        <pc:spChg chg="mod">
          <ac:chgData name="Dayvson Carvalho" userId="b3cb65f8-d8b9-4380-a7b9-e43971022399" providerId="ADAL" clId="{12A119B4-FD38-4DDB-8379-3563A8998A85}" dt="2025-06-19T17:51:17.862" v="17" actId="1035"/>
          <ac:spMkLst>
            <pc:docMk/>
            <pc:sldMk cId="2040212670" sldId="444"/>
            <ac:spMk id="41" creationId="{0147630F-B8A1-F6F1-313D-ABDB2BA39AD5}"/>
          </ac:spMkLst>
        </pc:spChg>
        <pc:grpChg chg="mod">
          <ac:chgData name="Dayvson Carvalho" userId="b3cb65f8-d8b9-4380-a7b9-e43971022399" providerId="ADAL" clId="{12A119B4-FD38-4DDB-8379-3563A8998A85}" dt="2025-06-19T17:51:23.494" v="29" actId="1035"/>
          <ac:grpSpMkLst>
            <pc:docMk/>
            <pc:sldMk cId="2040212670" sldId="444"/>
            <ac:grpSpMk id="8" creationId="{FD8D60BB-8A6A-96E0-13B0-59EA4023DCD9}"/>
          </ac:grpSpMkLst>
        </pc:grpChg>
        <pc:grpChg chg="mod">
          <ac:chgData name="Dayvson Carvalho" userId="b3cb65f8-d8b9-4380-a7b9-e43971022399" providerId="ADAL" clId="{12A119B4-FD38-4DDB-8379-3563A8998A85}" dt="2025-06-19T17:51:23.494" v="29" actId="1035"/>
          <ac:grpSpMkLst>
            <pc:docMk/>
            <pc:sldMk cId="2040212670" sldId="444"/>
            <ac:grpSpMk id="17" creationId="{A53AC6B4-B09C-D42F-81E4-945EA670042E}"/>
          </ac:grpSpMkLst>
        </pc:grpChg>
      </pc:sldChg>
      <pc:sldChg chg="del">
        <pc:chgData name="Dayvson Carvalho" userId="b3cb65f8-d8b9-4380-a7b9-e43971022399" providerId="ADAL" clId="{12A119B4-FD38-4DDB-8379-3563A8998A85}" dt="2025-06-19T17:49:13.049" v="2" actId="47"/>
        <pc:sldMkLst>
          <pc:docMk/>
          <pc:sldMk cId="3094729256" sldId="473"/>
        </pc:sldMkLst>
      </pc:sldChg>
      <pc:sldChg chg="del">
        <pc:chgData name="Dayvson Carvalho" userId="b3cb65f8-d8b9-4380-a7b9-e43971022399" providerId="ADAL" clId="{12A119B4-FD38-4DDB-8379-3563A8998A85}" dt="2025-06-19T17:49:02.216" v="0" actId="47"/>
        <pc:sldMkLst>
          <pc:docMk/>
          <pc:sldMk cId="1730737046" sldId="479"/>
        </pc:sldMkLst>
      </pc:sldChg>
      <pc:sldChg chg="add">
        <pc:chgData name="Dayvson Carvalho" userId="b3cb65f8-d8b9-4380-a7b9-e43971022399" providerId="ADAL" clId="{12A119B4-FD38-4DDB-8379-3563A8998A85}" dt="2025-06-19T17:49:10.868" v="1"/>
        <pc:sldMkLst>
          <pc:docMk/>
          <pc:sldMk cId="3154259461" sldId="480"/>
        </pc:sldMkLst>
      </pc:sldChg>
    </pc:docChg>
  </pc:docChgLst>
  <pc:docChgLst>
    <pc:chgData name="Dayvson Carvalho" userId="b3cb65f8-d8b9-4380-a7b9-e43971022399" providerId="ADAL" clId="{761598C8-CEF3-45DD-A275-67A36F63054F}"/>
    <pc:docChg chg="delSld modSld">
      <pc:chgData name="Dayvson Carvalho" userId="b3cb65f8-d8b9-4380-a7b9-e43971022399" providerId="ADAL" clId="{761598C8-CEF3-45DD-A275-67A36F63054F}" dt="2025-06-19T16:59:45.515" v="1" actId="47"/>
      <pc:docMkLst>
        <pc:docMk/>
      </pc:docMkLst>
      <pc:sldChg chg="modSp mod">
        <pc:chgData name="Dayvson Carvalho" userId="b3cb65f8-d8b9-4380-a7b9-e43971022399" providerId="ADAL" clId="{761598C8-CEF3-45DD-A275-67A36F63054F}" dt="2025-06-19T16:58:31.791" v="0" actId="20577"/>
        <pc:sldMkLst>
          <pc:docMk/>
          <pc:sldMk cId="351373626" sldId="474"/>
        </pc:sldMkLst>
        <pc:spChg chg="mod">
          <ac:chgData name="Dayvson Carvalho" userId="b3cb65f8-d8b9-4380-a7b9-e43971022399" providerId="ADAL" clId="{761598C8-CEF3-45DD-A275-67A36F63054F}" dt="2025-06-19T16:58:31.791" v="0" actId="20577"/>
          <ac:spMkLst>
            <pc:docMk/>
            <pc:sldMk cId="351373626" sldId="474"/>
            <ac:spMk id="39" creationId="{C860237E-03A9-7E66-E548-5D27BE2A63D4}"/>
          </ac:spMkLst>
        </pc:spChg>
      </pc:sldChg>
      <pc:sldChg chg="del">
        <pc:chgData name="Dayvson Carvalho" userId="b3cb65f8-d8b9-4380-a7b9-e43971022399" providerId="ADAL" clId="{761598C8-CEF3-45DD-A275-67A36F63054F}" dt="2025-06-19T16:59:45.515" v="1" actId="47"/>
        <pc:sldMkLst>
          <pc:docMk/>
          <pc:sldMk cId="419007766" sldId="480"/>
        </pc:sldMkLst>
      </pc:sldChg>
    </pc:docChg>
  </pc:docChgLst>
  <pc:docChgLst>
    <pc:chgData name="Dayvson Carvalho" userId="b3cb65f8-d8b9-4380-a7b9-e43971022399" providerId="ADAL" clId="{33D1CFEE-79A8-4E7F-A3D9-DD17A9B10E3E}"/>
    <pc:docChg chg="addSld">
      <pc:chgData name="Dayvson Carvalho" userId="b3cb65f8-d8b9-4380-a7b9-e43971022399" providerId="ADAL" clId="{33D1CFEE-79A8-4E7F-A3D9-DD17A9B10E3E}" dt="2025-06-18T21:05:56.974" v="0" actId="680"/>
      <pc:docMkLst>
        <pc:docMk/>
      </pc:docMkLst>
      <pc:sldChg chg="new">
        <pc:chgData name="Dayvson Carvalho" userId="b3cb65f8-d8b9-4380-a7b9-e43971022399" providerId="ADAL" clId="{33D1CFEE-79A8-4E7F-A3D9-DD17A9B10E3E}" dt="2025-06-18T21:05:56.974" v="0" actId="680"/>
        <pc:sldMkLst>
          <pc:docMk/>
          <pc:sldMk cId="419007766" sldId="480"/>
        </pc:sldMkLst>
      </pc:sldChg>
    </pc:docChg>
  </pc:docChgLst>
  <pc:docChgLst>
    <pc:chgData name="Dayvson Carvalho" userId="b3cb65f8-d8b9-4380-a7b9-e43971022399" providerId="ADAL" clId="{79D785B6-230B-4782-B1DF-F9BA0F965BD1}"/>
    <pc:docChg chg="undo custSel addSld delSld modSld">
      <pc:chgData name="Dayvson Carvalho" userId="b3cb65f8-d8b9-4380-a7b9-e43971022399" providerId="ADAL" clId="{79D785B6-230B-4782-B1DF-F9BA0F965BD1}" dt="2025-06-19T17:46:48.532" v="282" actId="1582"/>
      <pc:docMkLst>
        <pc:docMk/>
      </pc:docMkLst>
      <pc:sldChg chg="addSp delSp modSp mod">
        <pc:chgData name="Dayvson Carvalho" userId="b3cb65f8-d8b9-4380-a7b9-e43971022399" providerId="ADAL" clId="{79D785B6-230B-4782-B1DF-F9BA0F965BD1}" dt="2025-06-19T17:46:48.532" v="282" actId="1582"/>
        <pc:sldMkLst>
          <pc:docMk/>
          <pc:sldMk cId="2040212670" sldId="444"/>
        </pc:sldMkLst>
        <pc:spChg chg="mod">
          <ac:chgData name="Dayvson Carvalho" userId="b3cb65f8-d8b9-4380-a7b9-e43971022399" providerId="ADAL" clId="{79D785B6-230B-4782-B1DF-F9BA0F965BD1}" dt="2025-06-19T17:42:39.153" v="265" actId="255"/>
          <ac:spMkLst>
            <pc:docMk/>
            <pc:sldMk cId="2040212670" sldId="444"/>
            <ac:spMk id="4" creationId="{8971189C-F8BB-1EB5-8061-D12ED2AB3E52}"/>
          </ac:spMkLst>
        </pc:spChg>
        <pc:spChg chg="mod">
          <ac:chgData name="Dayvson Carvalho" userId="b3cb65f8-d8b9-4380-a7b9-e43971022399" providerId="ADAL" clId="{79D785B6-230B-4782-B1DF-F9BA0F965BD1}" dt="2025-06-19T17:42:17.935" v="220" actId="165"/>
          <ac:spMkLst>
            <pc:docMk/>
            <pc:sldMk cId="2040212670" sldId="444"/>
            <ac:spMk id="5" creationId="{9CE06506-BA8A-295B-3C43-4BE61290AF09}"/>
          </ac:spMkLst>
        </pc:spChg>
        <pc:spChg chg="mod">
          <ac:chgData name="Dayvson Carvalho" userId="b3cb65f8-d8b9-4380-a7b9-e43971022399" providerId="ADAL" clId="{79D785B6-230B-4782-B1DF-F9BA0F965BD1}" dt="2025-06-19T17:45:47.748" v="267" actId="255"/>
          <ac:spMkLst>
            <pc:docMk/>
            <pc:sldMk cId="2040212670" sldId="444"/>
            <ac:spMk id="7" creationId="{7F38E350-858A-C29A-353E-92DF62D39490}"/>
          </ac:spMkLst>
        </pc:spChg>
        <pc:spChg chg="mod topLvl">
          <ac:chgData name="Dayvson Carvalho" userId="b3cb65f8-d8b9-4380-a7b9-e43971022399" providerId="ADAL" clId="{79D785B6-230B-4782-B1DF-F9BA0F965BD1}" dt="2025-06-19T17:42:22.866" v="243" actId="1036"/>
          <ac:spMkLst>
            <pc:docMk/>
            <pc:sldMk cId="2040212670" sldId="444"/>
            <ac:spMk id="14" creationId="{9AB97E4E-BEC8-2314-1B8A-D094FD41A192}"/>
          </ac:spMkLst>
        </pc:spChg>
        <pc:spChg chg="mod">
          <ac:chgData name="Dayvson Carvalho" userId="b3cb65f8-d8b9-4380-a7b9-e43971022399" providerId="ADAL" clId="{79D785B6-230B-4782-B1DF-F9BA0F965BD1}" dt="2025-06-19T17:42:17.935" v="220" actId="165"/>
          <ac:spMkLst>
            <pc:docMk/>
            <pc:sldMk cId="2040212670" sldId="444"/>
            <ac:spMk id="18" creationId="{38A5DF19-20E8-C08F-502B-53E3FD74FCC5}"/>
          </ac:spMkLst>
        </pc:spChg>
        <pc:spChg chg="mod">
          <ac:chgData name="Dayvson Carvalho" userId="b3cb65f8-d8b9-4380-a7b9-e43971022399" providerId="ADAL" clId="{79D785B6-230B-4782-B1DF-F9BA0F965BD1}" dt="2025-06-19T17:45:39.931" v="266" actId="255"/>
          <ac:spMkLst>
            <pc:docMk/>
            <pc:sldMk cId="2040212670" sldId="444"/>
            <ac:spMk id="19" creationId="{49EE3FF1-3A70-ACE7-A393-BB0D118CEC28}"/>
          </ac:spMkLst>
        </pc:spChg>
        <pc:spChg chg="mod">
          <ac:chgData name="Dayvson Carvalho" userId="b3cb65f8-d8b9-4380-a7b9-e43971022399" providerId="ADAL" clId="{79D785B6-230B-4782-B1DF-F9BA0F965BD1}" dt="2025-06-19T17:42:17.935" v="220" actId="165"/>
          <ac:spMkLst>
            <pc:docMk/>
            <pc:sldMk cId="2040212670" sldId="444"/>
            <ac:spMk id="20" creationId="{E025ABB7-CDCE-131F-F9AE-254CB7D3EF2C}"/>
          </ac:spMkLst>
        </pc:spChg>
        <pc:spChg chg="mod">
          <ac:chgData name="Dayvson Carvalho" userId="b3cb65f8-d8b9-4380-a7b9-e43971022399" providerId="ADAL" clId="{79D785B6-230B-4782-B1DF-F9BA0F965BD1}" dt="2025-06-19T17:42:34.253" v="264" actId="255"/>
          <ac:spMkLst>
            <pc:docMk/>
            <pc:sldMk cId="2040212670" sldId="444"/>
            <ac:spMk id="21" creationId="{C6299A7C-F715-FFA1-E664-ECFFEA487970}"/>
          </ac:spMkLst>
        </pc:spChg>
        <pc:spChg chg="mod">
          <ac:chgData name="Dayvson Carvalho" userId="b3cb65f8-d8b9-4380-a7b9-e43971022399" providerId="ADAL" clId="{79D785B6-230B-4782-B1DF-F9BA0F965BD1}" dt="2025-06-19T17:21:23.460" v="177" actId="14100"/>
          <ac:spMkLst>
            <pc:docMk/>
            <pc:sldMk cId="2040212670" sldId="444"/>
            <ac:spMk id="40" creationId="{7807C22B-BEB2-050A-E60C-83C8E8ED04CC}"/>
          </ac:spMkLst>
        </pc:spChg>
        <pc:spChg chg="mod topLvl">
          <ac:chgData name="Dayvson Carvalho" userId="b3cb65f8-d8b9-4380-a7b9-e43971022399" providerId="ADAL" clId="{79D785B6-230B-4782-B1DF-F9BA0F965BD1}" dt="2025-06-19T17:42:22.866" v="243" actId="1036"/>
          <ac:spMkLst>
            <pc:docMk/>
            <pc:sldMk cId="2040212670" sldId="444"/>
            <ac:spMk id="41" creationId="{0147630F-B8A1-F6F1-313D-ABDB2BA39AD5}"/>
          </ac:spMkLst>
        </pc:spChg>
        <pc:spChg chg="mod">
          <ac:chgData name="Dayvson Carvalho" userId="b3cb65f8-d8b9-4380-a7b9-e43971022399" providerId="ADAL" clId="{79D785B6-230B-4782-B1DF-F9BA0F965BD1}" dt="2025-06-19T17:42:17.935" v="220" actId="165"/>
          <ac:spMkLst>
            <pc:docMk/>
            <pc:sldMk cId="2040212670" sldId="444"/>
            <ac:spMk id="43" creationId="{502490B2-EA3E-B4CE-2D8D-F95E4E88C928}"/>
          </ac:spMkLst>
        </pc:spChg>
        <pc:grpChg chg="add mod">
          <ac:chgData name="Dayvson Carvalho" userId="b3cb65f8-d8b9-4380-a7b9-e43971022399" providerId="ADAL" clId="{79D785B6-230B-4782-B1DF-F9BA0F965BD1}" dt="2025-06-19T17:42:27.957" v="263" actId="1036"/>
          <ac:grpSpMkLst>
            <pc:docMk/>
            <pc:sldMk cId="2040212670" sldId="444"/>
            <ac:grpSpMk id="8" creationId="{FD8D60BB-8A6A-96E0-13B0-59EA4023DCD9}"/>
          </ac:grpSpMkLst>
        </pc:grpChg>
        <pc:grpChg chg="add mod">
          <ac:chgData name="Dayvson Carvalho" userId="b3cb65f8-d8b9-4380-a7b9-e43971022399" providerId="ADAL" clId="{79D785B6-230B-4782-B1DF-F9BA0F965BD1}" dt="2025-06-19T17:20:10.355" v="130" actId="164"/>
          <ac:grpSpMkLst>
            <pc:docMk/>
            <pc:sldMk cId="2040212670" sldId="444"/>
            <ac:grpSpMk id="9" creationId="{6A7D1792-E758-5419-CB9A-14E4BBFC05BC}"/>
          </ac:grpSpMkLst>
        </pc:grpChg>
        <pc:grpChg chg="add mod">
          <ac:chgData name="Dayvson Carvalho" userId="b3cb65f8-d8b9-4380-a7b9-e43971022399" providerId="ADAL" clId="{79D785B6-230B-4782-B1DF-F9BA0F965BD1}" dt="2025-06-19T17:41:31.888" v="219" actId="1036"/>
          <ac:grpSpMkLst>
            <pc:docMk/>
            <pc:sldMk cId="2040212670" sldId="444"/>
            <ac:grpSpMk id="10" creationId="{FBB7CCAD-AC98-B5AA-B02E-894A70258231}"/>
          </ac:grpSpMkLst>
        </pc:grpChg>
        <pc:grpChg chg="add mod">
          <ac:chgData name="Dayvson Carvalho" userId="b3cb65f8-d8b9-4380-a7b9-e43971022399" providerId="ADAL" clId="{79D785B6-230B-4782-B1DF-F9BA0F965BD1}" dt="2025-06-19T17:41:31.888" v="219" actId="1036"/>
          <ac:grpSpMkLst>
            <pc:docMk/>
            <pc:sldMk cId="2040212670" sldId="444"/>
            <ac:grpSpMk id="12" creationId="{E72B503D-E20B-ABE5-CD98-82A8908953D0}"/>
          </ac:grpSpMkLst>
        </pc:grpChg>
        <pc:grpChg chg="mod">
          <ac:chgData name="Dayvson Carvalho" userId="b3cb65f8-d8b9-4380-a7b9-e43971022399" providerId="ADAL" clId="{79D785B6-230B-4782-B1DF-F9BA0F965BD1}" dt="2025-06-19T17:20:12.488" v="131"/>
          <ac:grpSpMkLst>
            <pc:docMk/>
            <pc:sldMk cId="2040212670" sldId="444"/>
            <ac:grpSpMk id="16" creationId="{D9C23AA1-EF75-CCC3-4499-4F87C9E4216F}"/>
          </ac:grpSpMkLst>
        </pc:grpChg>
        <pc:grpChg chg="mod">
          <ac:chgData name="Dayvson Carvalho" userId="b3cb65f8-d8b9-4380-a7b9-e43971022399" providerId="ADAL" clId="{79D785B6-230B-4782-B1DF-F9BA0F965BD1}" dt="2025-06-19T17:42:27.957" v="263" actId="1036"/>
          <ac:grpSpMkLst>
            <pc:docMk/>
            <pc:sldMk cId="2040212670" sldId="444"/>
            <ac:grpSpMk id="17" creationId="{A53AC6B4-B09C-D42F-81E4-945EA670042E}"/>
          </ac:grpSpMkLst>
        </pc:grpChg>
        <pc:cxnChg chg="add mod">
          <ac:chgData name="Dayvson Carvalho" userId="b3cb65f8-d8b9-4380-a7b9-e43971022399" providerId="ADAL" clId="{79D785B6-230B-4782-B1DF-F9BA0F965BD1}" dt="2025-06-19T17:46:48.532" v="282" actId="1582"/>
          <ac:cxnSpMkLst>
            <pc:docMk/>
            <pc:sldMk cId="2040212670" sldId="444"/>
            <ac:cxnSpMk id="12" creationId="{9F4DAA79-947A-E694-79C4-5C3AC614834D}"/>
          </ac:cxnSpMkLst>
        </pc:cxnChg>
      </pc:sldChg>
      <pc:sldChg chg="add del">
        <pc:chgData name="Dayvson Carvalho" userId="b3cb65f8-d8b9-4380-a7b9-e43971022399" providerId="ADAL" clId="{79D785B6-230B-4782-B1DF-F9BA0F965BD1}" dt="2025-06-19T17:23:35.403" v="204" actId="47"/>
        <pc:sldMkLst>
          <pc:docMk/>
          <pc:sldMk cId="666038729" sldId="4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slide" Target="slide2.xml"/><Relationship Id="rId4" Type="http://schemas.openxmlformats.org/officeDocument/2006/relationships/image" Target="../media/image53.png"/><Relationship Id="rId9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image" Target="../media/image6.jpeg"/><Relationship Id="rId7" Type="http://schemas.openxmlformats.org/officeDocument/2006/relationships/slide" Target="slide6.xml"/><Relationship Id="rId12" Type="http://schemas.openxmlformats.org/officeDocument/2006/relationships/slide" Target="slide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4.png"/><Relationship Id="rId4" Type="http://schemas.openxmlformats.org/officeDocument/2006/relationships/hyperlink" Target="http://sped.rfb.gov.br/pasta/show/1492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" Target="slide2.xml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6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noProof="0">
                <a:latin typeface="Montserrat" pitchFamily="2" charset="0"/>
              </a:rPr>
              <a:t>Proposta para sua Empresa</a:t>
            </a:r>
            <a:endParaRPr lang="pt-BR" sz="2800" b="1" noProof="0">
              <a:solidFill>
                <a:srgbClr val="57F2AA"/>
              </a:solidFill>
              <a:latin typeface="Montserrat" pitchFamily="2" charset="0"/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1" y="1276785"/>
            <a:ext cx="4467109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21211"/>
                </a:solidFill>
              </a:rPr>
              <a:t>Investimento (Upgrade)</a:t>
            </a:r>
            <a:endParaRPr lang="pt-BR" sz="1600" b="1" u="sng" dirty="0">
              <a:solidFill>
                <a:srgbClr val="12121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2487169" y="5456488"/>
            <a:ext cx="234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57F2AA"/>
                </a:solidFill>
              </a:rPr>
              <a:t>Valor Mensal: </a:t>
            </a:r>
            <a:r>
              <a:rPr lang="pt-BR" sz="1200" b="1" dirty="0">
                <a:solidFill>
                  <a:srgbClr val="57F2AA"/>
                </a:solidFill>
              </a:rPr>
              <a:t>{{</a:t>
            </a:r>
            <a:r>
              <a:rPr lang="pt-BR" sz="1200" b="1" dirty="0" err="1">
                <a:solidFill>
                  <a:srgbClr val="57F2AA"/>
                </a:solidFill>
              </a:rPr>
              <a:t>valorsemdesc</a:t>
            </a:r>
            <a:r>
              <a:rPr lang="pt-BR" sz="1200" b="1" dirty="0">
                <a:solidFill>
                  <a:srgbClr val="57F2AA"/>
                </a:solidFill>
              </a:rPr>
              <a:t>}}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A7D1792-E758-5419-CB9A-14E4BBFC05BC}"/>
              </a:ext>
            </a:extLst>
          </p:cNvPr>
          <p:cNvGrpSpPr/>
          <p:nvPr/>
        </p:nvGrpSpPr>
        <p:grpSpPr>
          <a:xfrm>
            <a:off x="2487168" y="1960525"/>
            <a:ext cx="2432303" cy="419713"/>
            <a:chOff x="2487168" y="1960525"/>
            <a:chExt cx="2432303" cy="419713"/>
          </a:xfrm>
        </p:grpSpPr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502490B2-EA3E-B4CE-2D8D-F95E4E88C928}"/>
                </a:ext>
              </a:extLst>
            </p:cNvPr>
            <p:cNvSpPr txBox="1"/>
            <p:nvPr/>
          </p:nvSpPr>
          <p:spPr>
            <a:xfrm>
              <a:off x="2487168" y="1960525"/>
              <a:ext cx="2432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rgbClr val="57F2AA"/>
                  </a:solidFill>
                </a:rPr>
                <a:t>[NOVO] Plano {{plano}}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971189C-F8BB-1EB5-8061-D12ED2AB3E52}"/>
                </a:ext>
              </a:extLst>
            </p:cNvPr>
            <p:cNvSpPr txBox="1"/>
            <p:nvPr/>
          </p:nvSpPr>
          <p:spPr>
            <a:xfrm>
              <a:off x="2487169" y="2149406"/>
              <a:ext cx="20960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900" dirty="0">
                  <a:solidFill>
                    <a:schemeClr val="bg1"/>
                  </a:solidFill>
                </a:rPr>
                <a:t>{{</a:t>
              </a:r>
              <a:r>
                <a:rPr lang="pt-BR" sz="900" dirty="0" err="1">
                  <a:solidFill>
                    <a:schemeClr val="bg1"/>
                  </a:solidFill>
                </a:rPr>
                <a:t>descplan</a:t>
              </a:r>
              <a:r>
                <a:rPr lang="pt-BR" sz="900" dirty="0">
                  <a:solidFill>
                    <a:schemeClr val="bg1"/>
                  </a:solidFill>
                </a:rPr>
                <a:t>}}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D8D60BB-8A6A-96E0-13B0-59EA4023DCD9}"/>
              </a:ext>
            </a:extLst>
          </p:cNvPr>
          <p:cNvGrpSpPr/>
          <p:nvPr/>
        </p:nvGrpSpPr>
        <p:grpSpPr>
          <a:xfrm>
            <a:off x="2505457" y="3667262"/>
            <a:ext cx="2096042" cy="421720"/>
            <a:chOff x="2505457" y="4005590"/>
            <a:chExt cx="2096042" cy="42172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9CE06506-BA8A-295B-3C43-4BE61290AF09}"/>
                </a:ext>
              </a:extLst>
            </p:cNvPr>
            <p:cNvSpPr txBox="1"/>
            <p:nvPr/>
          </p:nvSpPr>
          <p:spPr>
            <a:xfrm>
              <a:off x="2505457" y="4005590"/>
              <a:ext cx="20960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Dimensionamento:</a:t>
              </a:r>
              <a:endParaRPr lang="pt-BR" sz="900" dirty="0">
                <a:solidFill>
                  <a:schemeClr val="bg1"/>
                </a:solidFill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7F38E350-858A-C29A-353E-92DF62D39490}"/>
                </a:ext>
              </a:extLst>
            </p:cNvPr>
            <p:cNvSpPr txBox="1"/>
            <p:nvPr/>
          </p:nvSpPr>
          <p:spPr>
            <a:xfrm>
              <a:off x="2700675" y="4211866"/>
              <a:ext cx="19008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800" dirty="0">
                  <a:solidFill>
                    <a:schemeClr val="bg1"/>
                  </a:solidFill>
                </a:rPr>
                <a:t>{{dimensionamento}}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B97E4E-BEC8-2314-1B8A-D094FD41A192}"/>
              </a:ext>
            </a:extLst>
          </p:cNvPr>
          <p:cNvSpPr txBox="1"/>
          <p:nvPr/>
        </p:nvSpPr>
        <p:spPr>
          <a:xfrm>
            <a:off x="368832" y="5443704"/>
            <a:ext cx="25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5"/>
                </a:solidFill>
              </a:rPr>
              <a:t>Valor Mensal: </a:t>
            </a:r>
            <a:r>
              <a:rPr lang="pt-BR" sz="1200" b="1" dirty="0">
                <a:solidFill>
                  <a:schemeClr val="accent5"/>
                </a:solidFill>
              </a:rPr>
              <a:t>{{</a:t>
            </a:r>
            <a:r>
              <a:rPr lang="pt-BR" sz="1200" b="1" dirty="0" err="1">
                <a:solidFill>
                  <a:schemeClr val="accent5"/>
                </a:solidFill>
              </a:rPr>
              <a:t>valorsemdescold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9C23AA1-EF75-CCC3-4499-4F87C9E4216F}"/>
              </a:ext>
            </a:extLst>
          </p:cNvPr>
          <p:cNvGrpSpPr/>
          <p:nvPr/>
        </p:nvGrpSpPr>
        <p:grpSpPr>
          <a:xfrm>
            <a:off x="368832" y="1947741"/>
            <a:ext cx="2432303" cy="419713"/>
            <a:chOff x="2487168" y="1960525"/>
            <a:chExt cx="2432303" cy="419713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025ABB7-CDCE-131F-F9AE-254CB7D3EF2C}"/>
                </a:ext>
              </a:extLst>
            </p:cNvPr>
            <p:cNvSpPr txBox="1"/>
            <p:nvPr/>
          </p:nvSpPr>
          <p:spPr>
            <a:xfrm>
              <a:off x="2487168" y="1960525"/>
              <a:ext cx="2432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accent5"/>
                  </a:solidFill>
                </a:rPr>
                <a:t>[ATUAL] Plano {{</a:t>
              </a:r>
              <a:r>
                <a:rPr lang="pt-BR" sz="1200" b="1" dirty="0" err="1">
                  <a:solidFill>
                    <a:schemeClr val="accent5"/>
                  </a:solidFill>
                </a:rPr>
                <a:t>planoold</a:t>
              </a:r>
              <a:r>
                <a:rPr lang="pt-BR" sz="1200" b="1" dirty="0">
                  <a:solidFill>
                    <a:schemeClr val="accent5"/>
                  </a:solidFill>
                </a:rPr>
                <a:t>}}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6299A7C-F715-FFA1-E664-ECFFEA487970}"/>
                </a:ext>
              </a:extLst>
            </p:cNvPr>
            <p:cNvSpPr txBox="1"/>
            <p:nvPr/>
          </p:nvSpPr>
          <p:spPr>
            <a:xfrm>
              <a:off x="2487169" y="2149406"/>
              <a:ext cx="20960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900" dirty="0">
                  <a:solidFill>
                    <a:schemeClr val="bg1"/>
                  </a:solidFill>
                </a:rPr>
                <a:t>{{</a:t>
              </a:r>
              <a:r>
                <a:rPr lang="pt-BR" sz="900" dirty="0" err="1">
                  <a:solidFill>
                    <a:schemeClr val="bg1"/>
                  </a:solidFill>
                </a:rPr>
                <a:t>descplanold</a:t>
              </a:r>
              <a:r>
                <a:rPr lang="pt-BR" sz="900" dirty="0">
                  <a:solidFill>
                    <a:schemeClr val="bg1"/>
                  </a:solidFill>
                </a:rPr>
                <a:t>}}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53AC6B4-B09C-D42F-81E4-945EA670042E}"/>
              </a:ext>
            </a:extLst>
          </p:cNvPr>
          <p:cNvGrpSpPr/>
          <p:nvPr/>
        </p:nvGrpSpPr>
        <p:grpSpPr>
          <a:xfrm>
            <a:off x="387121" y="3654478"/>
            <a:ext cx="2096042" cy="421720"/>
            <a:chOff x="2505457" y="4005590"/>
            <a:chExt cx="2096042" cy="42172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8A5DF19-20E8-C08F-502B-53E3FD74FCC5}"/>
                </a:ext>
              </a:extLst>
            </p:cNvPr>
            <p:cNvSpPr txBox="1"/>
            <p:nvPr/>
          </p:nvSpPr>
          <p:spPr>
            <a:xfrm>
              <a:off x="2505457" y="4005590"/>
              <a:ext cx="20960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Dimensionamento:</a:t>
              </a:r>
              <a:endParaRPr lang="pt-BR" sz="900" dirty="0">
                <a:solidFill>
                  <a:schemeClr val="bg1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9EE3FF1-3A70-ACE7-A393-BB0D118CEC28}"/>
                </a:ext>
              </a:extLst>
            </p:cNvPr>
            <p:cNvSpPr txBox="1"/>
            <p:nvPr/>
          </p:nvSpPr>
          <p:spPr>
            <a:xfrm>
              <a:off x="2700675" y="4211866"/>
              <a:ext cx="19008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800" dirty="0">
                  <a:solidFill>
                    <a:schemeClr val="bg1"/>
                  </a:solidFill>
                </a:rPr>
                <a:t>{{</a:t>
              </a:r>
              <a:r>
                <a:rPr lang="pt-BR" sz="800" dirty="0" err="1">
                  <a:solidFill>
                    <a:schemeClr val="bg1"/>
                  </a:solidFill>
                </a:rPr>
                <a:t>dimensionamentoold</a:t>
              </a:r>
              <a:r>
                <a:rPr lang="pt-BR" sz="800" dirty="0">
                  <a:solidFill>
                    <a:schemeClr val="bg1"/>
                  </a:solidFill>
                </a:rPr>
                <a:t>}}</a:t>
              </a:r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F4DAA79-947A-E694-79C4-5C3AC614834D}"/>
              </a:ext>
            </a:extLst>
          </p:cNvPr>
          <p:cNvCxnSpPr/>
          <p:nvPr/>
        </p:nvCxnSpPr>
        <p:spPr>
          <a:xfrm>
            <a:off x="2464875" y="1960525"/>
            <a:ext cx="0" cy="3818483"/>
          </a:xfrm>
          <a:prstGeom prst="line">
            <a:avLst/>
          </a:prstGeom>
          <a:ln w="6350">
            <a:solidFill>
              <a:srgbClr val="2B2E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Conteúdo da Proposta</a:t>
            </a:r>
            <a:b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rgbClr val="00FFEA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(Clique na parte desejada)</a:t>
            </a:r>
            <a:endParaRPr kumimoji="0" lang="pt-BR" sz="3600" b="0" i="1" u="none" strike="noStrike" kern="1200" cap="none" spc="0" normalizeH="0" baseline="0" noProof="0">
              <a:ln>
                <a:noFill/>
              </a:ln>
              <a:solidFill>
                <a:srgbClr val="00FFEA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2075768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4334336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2075768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2075768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4334336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2075768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4334336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2075768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4334336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2075768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4334336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710288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936145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8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710288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2B2E6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710288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936145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9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710288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Quem é a </a:t>
            </a:r>
            <a:b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936145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10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710288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Opinião dos</a:t>
            </a:r>
          </a:p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936145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11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710288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936145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Pág. 12</a:t>
            </a:r>
          </a:p>
        </p:txBody>
      </p:sp>
    </p:spTree>
    <p:extLst>
      <p:ext uri="{BB962C8B-B14F-4D97-AF65-F5344CB8AC3E}">
        <p14:creationId xmlns:p14="http://schemas.microsoft.com/office/powerpoint/2010/main" val="315425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Reduzir em 98% o tempo para Corrigir um SPED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Atender mais Clientes do Lucro Real e Presumido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Eliminar Riscos Fiscais desnecessários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Redução do Risco de Multa por Atraso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Diferencial do Escritório com o Cliente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Forma de Prospectar Novos Clientes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(Mostrando Erros nos SPEDs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1391</Words>
  <Application>Microsoft Office PowerPoint</Application>
  <PresentationFormat>Widescreen</PresentationFormat>
  <Paragraphs>194</Paragraphs>
  <Slides>13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Courier New</vt:lpstr>
      <vt:lpstr>Montserrat</vt:lpstr>
      <vt:lpstr>Montserrat Bold</vt:lpstr>
      <vt:lpstr>Nunito Sans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8</cp:revision>
  <dcterms:created xsi:type="dcterms:W3CDTF">2024-03-13T17:23:14Z</dcterms:created>
  <dcterms:modified xsi:type="dcterms:W3CDTF">2025-06-19T17:51:25Z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